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5"/>
    <p:restoredTop sz="94669"/>
  </p:normalViewPr>
  <p:slideViewPr>
    <p:cSldViewPr snapToGrid="0" snapToObjects="1">
      <p:cViewPr varScale="1">
        <p:scale>
          <a:sx n="89" d="100"/>
          <a:sy n="89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F65A-316D-B440-92E9-E017732ED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287A9-5D9F-2E41-A5FC-F193BED8C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2866-C4BB-0043-B6C5-D60E8337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87FAD-6C80-7840-B2C6-6F436284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11834-5A84-164A-BC54-05C0D719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3811-F0D0-0749-B54A-1DA93DBE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73387-FEFC-4347-B855-27F1A1CE3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8E61E-E598-6841-A5B1-F5F2C9C3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E9C5-E7EE-0242-B6DB-986045E6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31AA1-D7C1-B64C-8363-DCC0BBA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0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9C7D9-951A-9047-A675-C971C672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4028C-F61F-6147-9C76-0634A5B2D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7F186-5C4F-0C47-AE76-DB3629D5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34CA6-A0DC-8345-8DAA-0AC9FC07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50D4-109A-ED4D-8A7D-F4C18595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6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9C86-2EE3-3843-B719-4A9583F4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D8CD-B1BA-D741-AE7A-8758D8374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41BBB-6E3E-944E-92F4-7900DDBD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DDF1E-3871-874E-8989-318A99E2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E811C-851B-0549-8451-E8FFF00D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9CE9-DE77-0841-B07C-DC7F03BD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DDFD1-ACF0-FD4F-8931-31914B631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858C-8371-3C41-90EE-7A2E54FA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D4851-AD5E-F049-A179-0B124F52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B132-94E5-E44C-920C-04A297CA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78C0-094E-A34F-8EDE-F547659A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8EE0-E3CF-884E-93DD-7BAA0E3E6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93E02-08BE-1C4D-82CE-B9EA53285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2D97A-A034-B545-8360-A95D8BA3D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7A762-D5A6-D44F-9060-0C7006AB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C4E56-171F-7949-BF4B-53A8C9F5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AFD9-8B0B-3244-8B26-B2C76A91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0C1F7-5F68-D741-A69B-0DD88BFFA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F6143-1451-C340-9C9E-13AA20BCA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42996-ABB8-6B4E-B4F2-A5966FDD7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10401-0E29-6D4B-B331-39F86735E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B65A8A-18BF-7649-8E37-F22C798B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9DF30-B2E2-854E-9433-13E63996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21750-7C8D-114C-BCD7-97025B11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0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4404-F249-704D-B3BE-7D0A7EF8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BCC07-97EA-6748-A391-00937CF6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CC914-4B7D-6046-B898-66FE3EED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5D42D-C310-2045-9941-76FAF0F6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2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4AA7D-CFAE-644D-8E29-74A772CF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B366F-E790-C149-A383-53F7FB8B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E835D-F13B-F649-A1B5-36C67922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3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B536-88B2-9A47-A09C-CA07F6CE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A5703-818F-E946-85C0-8F241CC43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5E395-E085-A34D-9680-53E31320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5FCBB-A204-7149-955F-219742C5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69BAD-1CF5-9E46-8AB8-B789D24AE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DDAD3-0E76-A245-9C7C-A829E5A2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9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919F-0FD4-9D4C-A4A6-5A61B036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3580C-99D4-0644-90C2-B12472A2B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D6D73-FF39-5042-970A-81ECC599F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55EB5-9D91-0F49-A5E0-45404AC7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AA7F9-9E0D-8D45-93E6-81378943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45929-353E-CB4D-824F-4509DD4F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3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DD6A2-9645-E447-BDFA-F6B33A0E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35205-49E9-7C43-8B26-2108B910F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5DF93-C0CE-AF47-9EF4-1F1604443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0F483-7382-CD41-96A2-49416D82AA76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76239-E61F-0A44-ACA1-E9D50D2CB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8E4C2-EEE9-B545-A890-972CF5D72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0029D-86B2-8C41-A577-2CCEEA928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45D04-C573-5949-9F19-8CAA61F1FEE9}"/>
              </a:ext>
            </a:extLst>
          </p:cNvPr>
          <p:cNvSpPr txBox="1"/>
          <p:nvPr/>
        </p:nvSpPr>
        <p:spPr>
          <a:xfrm>
            <a:off x="3414620" y="2790218"/>
            <a:ext cx="8789329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safe is air travel?</a:t>
            </a:r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20" y="1796526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743" y="818725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7441" y="604860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731" y="4670920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780" y="4346950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00" y="5321443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C35E99-D9C9-2F49-989B-D35A609E6976}"/>
              </a:ext>
            </a:extLst>
          </p:cNvPr>
          <p:cNvGrpSpPr/>
          <p:nvPr/>
        </p:nvGrpSpPr>
        <p:grpSpPr>
          <a:xfrm>
            <a:off x="889582" y="2656281"/>
            <a:ext cx="1789213" cy="1618809"/>
            <a:chOff x="889582" y="2656281"/>
            <a:chExt cx="1789213" cy="1618809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33E59769-B9B5-5E43-BBE4-1A5A0723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473" y="2888646"/>
              <a:ext cx="1603322" cy="1006914"/>
            </a:xfrm>
            <a:custGeom>
              <a:avLst/>
              <a:gdLst>
                <a:gd name="T0" fmla="*/ 2147483646 w 2435"/>
                <a:gd name="T1" fmla="*/ 2147483646 h 1528"/>
                <a:gd name="T2" fmla="*/ 2147483646 w 2435"/>
                <a:gd name="T3" fmla="*/ 2147483646 h 1528"/>
                <a:gd name="T4" fmla="*/ 2147483646 w 2435"/>
                <a:gd name="T5" fmla="*/ 2147483646 h 1528"/>
                <a:gd name="T6" fmla="*/ 2147483646 w 2435"/>
                <a:gd name="T7" fmla="*/ 2147483646 h 1528"/>
                <a:gd name="T8" fmla="*/ 2147483646 w 2435"/>
                <a:gd name="T9" fmla="*/ 2147483646 h 1528"/>
                <a:gd name="T10" fmla="*/ 2147483646 w 2435"/>
                <a:gd name="T11" fmla="*/ 2147483646 h 1528"/>
                <a:gd name="T12" fmla="*/ 2147483646 w 2435"/>
                <a:gd name="T13" fmla="*/ 2147483646 h 1528"/>
                <a:gd name="T14" fmla="*/ 2147483646 w 2435"/>
                <a:gd name="T15" fmla="*/ 2147483646 h 1528"/>
                <a:gd name="T16" fmla="*/ 2147483646 w 2435"/>
                <a:gd name="T17" fmla="*/ 2147483646 h 1528"/>
                <a:gd name="T18" fmla="*/ 2147483646 w 2435"/>
                <a:gd name="T19" fmla="*/ 2147483646 h 1528"/>
                <a:gd name="T20" fmla="*/ 0 w 2435"/>
                <a:gd name="T21" fmla="*/ 2147483646 h 1528"/>
                <a:gd name="T22" fmla="*/ 2147483646 w 2435"/>
                <a:gd name="T23" fmla="*/ 2147483646 h 1528"/>
                <a:gd name="T24" fmla="*/ 2147483646 w 2435"/>
                <a:gd name="T25" fmla="*/ 2147483646 h 1528"/>
                <a:gd name="T26" fmla="*/ 2147483646 w 2435"/>
                <a:gd name="T27" fmla="*/ 2147483646 h 1528"/>
                <a:gd name="T28" fmla="*/ 2147483646 w 2435"/>
                <a:gd name="T29" fmla="*/ 2147483646 h 1528"/>
                <a:gd name="T30" fmla="*/ 2147483646 w 2435"/>
                <a:gd name="T31" fmla="*/ 2147483646 h 1528"/>
                <a:gd name="T32" fmla="*/ 2147483646 w 2435"/>
                <a:gd name="T33" fmla="*/ 2147483646 h 1528"/>
                <a:gd name="T34" fmla="*/ 2147483646 w 2435"/>
                <a:gd name="T35" fmla="*/ 2147483646 h 1528"/>
                <a:gd name="T36" fmla="*/ 2147483646 w 2435"/>
                <a:gd name="T37" fmla="*/ 2147483646 h 1528"/>
                <a:gd name="T38" fmla="*/ 2147483646 w 2435"/>
                <a:gd name="T39" fmla="*/ 2147483646 h 1528"/>
                <a:gd name="T40" fmla="*/ 2147483646 w 2435"/>
                <a:gd name="T41" fmla="*/ 2147483646 h 1528"/>
                <a:gd name="T42" fmla="*/ 2147483646 w 2435"/>
                <a:gd name="T43" fmla="*/ 2147483646 h 152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35" h="1528">
                  <a:moveTo>
                    <a:pt x="2092" y="55"/>
                  </a:moveTo>
                  <a:lnTo>
                    <a:pt x="2092" y="55"/>
                  </a:lnTo>
                  <a:cubicBezTo>
                    <a:pt x="1684" y="306"/>
                    <a:pt x="1684" y="306"/>
                    <a:pt x="1684" y="306"/>
                  </a:cubicBezTo>
                  <a:cubicBezTo>
                    <a:pt x="1240" y="573"/>
                    <a:pt x="1240" y="573"/>
                    <a:pt x="1240" y="573"/>
                  </a:cubicBezTo>
                  <a:cubicBezTo>
                    <a:pt x="1240" y="584"/>
                    <a:pt x="1240" y="584"/>
                    <a:pt x="1240" y="584"/>
                  </a:cubicBezTo>
                  <a:cubicBezTo>
                    <a:pt x="324" y="1129"/>
                    <a:pt x="324" y="1129"/>
                    <a:pt x="324" y="1129"/>
                  </a:cubicBezTo>
                  <a:cubicBezTo>
                    <a:pt x="287" y="1156"/>
                    <a:pt x="260" y="1175"/>
                    <a:pt x="232" y="1202"/>
                  </a:cubicBezTo>
                  <a:cubicBezTo>
                    <a:pt x="223" y="1193"/>
                    <a:pt x="223" y="1193"/>
                    <a:pt x="223" y="1193"/>
                  </a:cubicBezTo>
                  <a:cubicBezTo>
                    <a:pt x="0" y="1397"/>
                    <a:pt x="0" y="1397"/>
                    <a:pt x="0" y="1397"/>
                  </a:cubicBezTo>
                  <a:cubicBezTo>
                    <a:pt x="75" y="1527"/>
                    <a:pt x="75" y="1527"/>
                    <a:pt x="75" y="1527"/>
                  </a:cubicBezTo>
                  <a:cubicBezTo>
                    <a:pt x="361" y="1416"/>
                    <a:pt x="361" y="1416"/>
                    <a:pt x="361" y="1416"/>
                  </a:cubicBezTo>
                  <a:cubicBezTo>
                    <a:pt x="361" y="1407"/>
                    <a:pt x="361" y="1407"/>
                    <a:pt x="361" y="1407"/>
                  </a:cubicBezTo>
                  <a:cubicBezTo>
                    <a:pt x="390" y="1397"/>
                    <a:pt x="426" y="1388"/>
                    <a:pt x="454" y="1370"/>
                  </a:cubicBezTo>
                  <a:cubicBezTo>
                    <a:pt x="1407" y="869"/>
                    <a:pt x="1407" y="869"/>
                    <a:pt x="1407" y="869"/>
                  </a:cubicBezTo>
                  <a:cubicBezTo>
                    <a:pt x="1869" y="639"/>
                    <a:pt x="1869" y="639"/>
                    <a:pt x="1869" y="639"/>
                  </a:cubicBezTo>
                  <a:cubicBezTo>
                    <a:pt x="1869" y="629"/>
                    <a:pt x="1869" y="629"/>
                    <a:pt x="1869" y="629"/>
                  </a:cubicBezTo>
                  <a:cubicBezTo>
                    <a:pt x="2295" y="416"/>
                    <a:pt x="2295" y="416"/>
                    <a:pt x="2295" y="416"/>
                  </a:cubicBezTo>
                  <a:cubicBezTo>
                    <a:pt x="2397" y="361"/>
                    <a:pt x="2434" y="231"/>
                    <a:pt x="2368" y="130"/>
                  </a:cubicBezTo>
                  <a:cubicBezTo>
                    <a:pt x="2313" y="37"/>
                    <a:pt x="2193" y="0"/>
                    <a:pt x="2092" y="55"/>
                  </a:cubicBezTo>
                </a:path>
              </a:pathLst>
            </a:custGeom>
            <a:solidFill>
              <a:srgbClr val="95D3D8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612D0CCC-2367-D14C-86C8-53C69557D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857" y="2656281"/>
              <a:ext cx="906222" cy="611890"/>
            </a:xfrm>
            <a:custGeom>
              <a:avLst/>
              <a:gdLst>
                <a:gd name="T0" fmla="*/ 2147483646 w 1379"/>
                <a:gd name="T1" fmla="*/ 2147483646 h 936"/>
                <a:gd name="T2" fmla="*/ 2147483646 w 1379"/>
                <a:gd name="T3" fmla="*/ 2147483646 h 936"/>
                <a:gd name="T4" fmla="*/ 2147483646 w 1379"/>
                <a:gd name="T5" fmla="*/ 2147483646 h 936"/>
                <a:gd name="T6" fmla="*/ 2147483646 w 1379"/>
                <a:gd name="T7" fmla="*/ 2147483646 h 936"/>
                <a:gd name="T8" fmla="*/ 2147483646 w 1379"/>
                <a:gd name="T9" fmla="*/ 2147483646 h 936"/>
                <a:gd name="T10" fmla="*/ 2147483646 w 1379"/>
                <a:gd name="T11" fmla="*/ 0 h 936"/>
                <a:gd name="T12" fmla="*/ 0 w 1379"/>
                <a:gd name="T13" fmla="*/ 2147483646 h 936"/>
                <a:gd name="T14" fmla="*/ 2147483646 w 1379"/>
                <a:gd name="T15" fmla="*/ 2147483646 h 936"/>
                <a:gd name="T16" fmla="*/ 2147483646 w 1379"/>
                <a:gd name="T17" fmla="*/ 2147483646 h 936"/>
                <a:gd name="T18" fmla="*/ 2147483646 w 1379"/>
                <a:gd name="T19" fmla="*/ 2147483646 h 936"/>
                <a:gd name="T20" fmla="*/ 2147483646 w 1379"/>
                <a:gd name="T21" fmla="*/ 2147483646 h 936"/>
                <a:gd name="T22" fmla="*/ 2147483646 w 1379"/>
                <a:gd name="T23" fmla="*/ 2147483646 h 936"/>
                <a:gd name="T24" fmla="*/ 2147483646 w 1379"/>
                <a:gd name="T25" fmla="*/ 2147483646 h 936"/>
                <a:gd name="T26" fmla="*/ 2147483646 w 1379"/>
                <a:gd name="T27" fmla="*/ 2147483646 h 9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79" h="936">
                  <a:moveTo>
                    <a:pt x="1036" y="434"/>
                  </a:moveTo>
                  <a:lnTo>
                    <a:pt x="768" y="267"/>
                  </a:lnTo>
                  <a:lnTo>
                    <a:pt x="647" y="194"/>
                  </a:lnTo>
                  <a:lnTo>
                    <a:pt x="333" y="0"/>
                  </a:lnTo>
                  <a:lnTo>
                    <a:pt x="0" y="176"/>
                  </a:lnTo>
                  <a:lnTo>
                    <a:pt x="916" y="887"/>
                  </a:lnTo>
                  <a:lnTo>
                    <a:pt x="934" y="935"/>
                  </a:lnTo>
                  <a:lnTo>
                    <a:pt x="1378" y="657"/>
                  </a:lnTo>
                  <a:lnTo>
                    <a:pt x="1369" y="638"/>
                  </a:lnTo>
                  <a:lnTo>
                    <a:pt x="1157" y="509"/>
                  </a:lnTo>
                  <a:lnTo>
                    <a:pt x="1036" y="434"/>
                  </a:lnTo>
                </a:path>
              </a:pathLst>
            </a:custGeom>
            <a:solidFill>
              <a:srgbClr val="445369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B660F5AF-C61E-C64D-8359-BAFB1A6D6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936" y="3299155"/>
              <a:ext cx="333056" cy="975935"/>
            </a:xfrm>
            <a:custGeom>
              <a:avLst/>
              <a:gdLst>
                <a:gd name="T0" fmla="*/ 2147483646 w 518"/>
                <a:gd name="T1" fmla="*/ 0 h 1481"/>
                <a:gd name="T2" fmla="*/ 0 w 518"/>
                <a:gd name="T3" fmla="*/ 2147483646 h 1481"/>
                <a:gd name="T4" fmla="*/ 2147483646 w 518"/>
                <a:gd name="T5" fmla="*/ 2147483646 h 1481"/>
                <a:gd name="T6" fmla="*/ 2147483646 w 518"/>
                <a:gd name="T7" fmla="*/ 2147483646 h 1481"/>
                <a:gd name="T8" fmla="*/ 2147483646 w 518"/>
                <a:gd name="T9" fmla="*/ 2147483646 h 1481"/>
                <a:gd name="T10" fmla="*/ 2147483646 w 518"/>
                <a:gd name="T11" fmla="*/ 2147483646 h 1481"/>
                <a:gd name="T12" fmla="*/ 2147483646 w 518"/>
                <a:gd name="T13" fmla="*/ 2147483646 h 1481"/>
                <a:gd name="T14" fmla="*/ 2147483646 w 518"/>
                <a:gd name="T15" fmla="*/ 2147483646 h 1481"/>
                <a:gd name="T16" fmla="*/ 2147483646 w 518"/>
                <a:gd name="T17" fmla="*/ 2147483646 h 1481"/>
                <a:gd name="T18" fmla="*/ 2147483646 w 518"/>
                <a:gd name="T19" fmla="*/ 2147483646 h 1481"/>
                <a:gd name="T20" fmla="*/ 2147483646 w 518"/>
                <a:gd name="T21" fmla="*/ 2147483646 h 1481"/>
                <a:gd name="T22" fmla="*/ 2147483646 w 518"/>
                <a:gd name="T23" fmla="*/ 2147483646 h 1481"/>
                <a:gd name="T24" fmla="*/ 2147483646 w 518"/>
                <a:gd name="T25" fmla="*/ 2147483646 h 1481"/>
                <a:gd name="T26" fmla="*/ 2147483646 w 518"/>
                <a:gd name="T27" fmla="*/ 2147483646 h 1481"/>
                <a:gd name="T28" fmla="*/ 2147483646 w 518"/>
                <a:gd name="T29" fmla="*/ 2147483646 h 1481"/>
                <a:gd name="T30" fmla="*/ 2147483646 w 518"/>
                <a:gd name="T31" fmla="*/ 0 h 148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18" h="1481">
                  <a:moveTo>
                    <a:pt x="462" y="0"/>
                  </a:moveTo>
                  <a:lnTo>
                    <a:pt x="0" y="240"/>
                  </a:lnTo>
                  <a:lnTo>
                    <a:pt x="18" y="278"/>
                  </a:lnTo>
                  <a:lnTo>
                    <a:pt x="193" y="1480"/>
                  </a:lnTo>
                  <a:lnTo>
                    <a:pt x="517" y="1295"/>
                  </a:lnTo>
                  <a:lnTo>
                    <a:pt x="508" y="1008"/>
                  </a:lnTo>
                  <a:lnTo>
                    <a:pt x="508" y="999"/>
                  </a:lnTo>
                  <a:lnTo>
                    <a:pt x="499" y="860"/>
                  </a:lnTo>
                  <a:lnTo>
                    <a:pt x="490" y="491"/>
                  </a:lnTo>
                  <a:lnTo>
                    <a:pt x="480" y="352"/>
                  </a:lnTo>
                  <a:lnTo>
                    <a:pt x="471" y="19"/>
                  </a:lnTo>
                  <a:lnTo>
                    <a:pt x="462" y="0"/>
                  </a:lnTo>
                </a:path>
              </a:pathLst>
            </a:custGeom>
            <a:solidFill>
              <a:srgbClr val="445369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1" name="Freeform 97">
              <a:extLst>
                <a:ext uri="{FF2B5EF4-FFF2-40B4-BE49-F238E27FC236}">
                  <a16:creationId xmlns:a16="http://schemas.microsoft.com/office/drawing/2014/main" id="{18994EB0-68AD-914B-A54F-A533B550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582" y="3539269"/>
              <a:ext cx="340803" cy="271092"/>
            </a:xfrm>
            <a:custGeom>
              <a:avLst/>
              <a:gdLst>
                <a:gd name="T0" fmla="*/ 2147483646 w 520"/>
                <a:gd name="T1" fmla="*/ 0 h 408"/>
                <a:gd name="T2" fmla="*/ 0 w 520"/>
                <a:gd name="T3" fmla="*/ 2147483646 h 408"/>
                <a:gd name="T4" fmla="*/ 2147483646 w 520"/>
                <a:gd name="T5" fmla="*/ 2147483646 h 408"/>
                <a:gd name="T6" fmla="*/ 2147483646 w 520"/>
                <a:gd name="T7" fmla="*/ 2147483646 h 408"/>
                <a:gd name="T8" fmla="*/ 2147483646 w 520"/>
                <a:gd name="T9" fmla="*/ 2147483646 h 408"/>
                <a:gd name="T10" fmla="*/ 2147483646 w 520"/>
                <a:gd name="T11" fmla="*/ 0 h 4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0" h="408">
                  <a:moveTo>
                    <a:pt x="185" y="0"/>
                  </a:moveTo>
                  <a:lnTo>
                    <a:pt x="0" y="55"/>
                  </a:lnTo>
                  <a:lnTo>
                    <a:pt x="287" y="398"/>
                  </a:lnTo>
                  <a:lnTo>
                    <a:pt x="287" y="407"/>
                  </a:lnTo>
                  <a:lnTo>
                    <a:pt x="519" y="203"/>
                  </a:lnTo>
                  <a:lnTo>
                    <a:pt x="185" y="0"/>
                  </a:lnTo>
                </a:path>
              </a:pathLst>
            </a:custGeom>
            <a:solidFill>
              <a:srgbClr val="445369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5E9C84F2-9C68-B44F-BD52-6EFFE8FCE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687" y="3818103"/>
              <a:ext cx="193643" cy="371782"/>
            </a:xfrm>
            <a:custGeom>
              <a:avLst/>
              <a:gdLst>
                <a:gd name="T0" fmla="*/ 0 w 305"/>
                <a:gd name="T1" fmla="*/ 2147483646 h 573"/>
                <a:gd name="T2" fmla="*/ 2147483646 w 305"/>
                <a:gd name="T3" fmla="*/ 2147483646 h 573"/>
                <a:gd name="T4" fmla="*/ 2147483646 w 305"/>
                <a:gd name="T5" fmla="*/ 2147483646 h 573"/>
                <a:gd name="T6" fmla="*/ 2147483646 w 305"/>
                <a:gd name="T7" fmla="*/ 0 h 573"/>
                <a:gd name="T8" fmla="*/ 0 w 305"/>
                <a:gd name="T9" fmla="*/ 2147483646 h 5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" h="573">
                  <a:moveTo>
                    <a:pt x="0" y="120"/>
                  </a:moveTo>
                  <a:lnTo>
                    <a:pt x="167" y="572"/>
                  </a:lnTo>
                  <a:lnTo>
                    <a:pt x="304" y="444"/>
                  </a:lnTo>
                  <a:lnTo>
                    <a:pt x="286" y="0"/>
                  </a:lnTo>
                  <a:lnTo>
                    <a:pt x="0" y="120"/>
                  </a:lnTo>
                </a:path>
              </a:pathLst>
            </a:custGeom>
            <a:solidFill>
              <a:srgbClr val="445369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3" name="Freeform 99">
              <a:extLst>
                <a:ext uri="{FF2B5EF4-FFF2-40B4-BE49-F238E27FC236}">
                  <a16:creationId xmlns:a16="http://schemas.microsoft.com/office/drawing/2014/main" id="{4F779B3C-8384-1A4C-9929-1988C4A4A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249" y="3794866"/>
              <a:ext cx="185891" cy="162659"/>
            </a:xfrm>
            <a:custGeom>
              <a:avLst/>
              <a:gdLst>
                <a:gd name="T0" fmla="*/ 2147483646 w 288"/>
                <a:gd name="T1" fmla="*/ 2147483646 h 259"/>
                <a:gd name="T2" fmla="*/ 2147483646 w 288"/>
                <a:gd name="T3" fmla="*/ 2147483646 h 259"/>
                <a:gd name="T4" fmla="*/ 2147483646 w 288"/>
                <a:gd name="T5" fmla="*/ 2147483646 h 259"/>
                <a:gd name="T6" fmla="*/ 2147483646 w 288"/>
                <a:gd name="T7" fmla="*/ 2147483646 h 259"/>
                <a:gd name="T8" fmla="*/ 0 w 288"/>
                <a:gd name="T9" fmla="*/ 2147483646 h 259"/>
                <a:gd name="T10" fmla="*/ 2147483646 w 288"/>
                <a:gd name="T11" fmla="*/ 2147483646 h 259"/>
                <a:gd name="T12" fmla="*/ 2147483646 w 288"/>
                <a:gd name="T13" fmla="*/ 2147483646 h 25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8" h="259">
                  <a:moveTo>
                    <a:pt x="250" y="128"/>
                  </a:moveTo>
                  <a:lnTo>
                    <a:pt x="250" y="128"/>
                  </a:lnTo>
                  <a:cubicBezTo>
                    <a:pt x="278" y="110"/>
                    <a:pt x="287" y="73"/>
                    <a:pt x="269" y="46"/>
                  </a:cubicBezTo>
                  <a:cubicBezTo>
                    <a:pt x="250" y="18"/>
                    <a:pt x="214" y="0"/>
                    <a:pt x="186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" y="258"/>
                    <a:pt x="9" y="258"/>
                    <a:pt x="9" y="258"/>
                  </a:cubicBezTo>
                  <a:lnTo>
                    <a:pt x="250" y="128"/>
                  </a:lnTo>
                </a:path>
              </a:pathLst>
            </a:custGeom>
            <a:solidFill>
              <a:srgbClr val="95D3D8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4" name="Freeform 100">
              <a:extLst>
                <a:ext uri="{FF2B5EF4-FFF2-40B4-BE49-F238E27FC236}">
                  <a16:creationId xmlns:a16="http://schemas.microsoft.com/office/drawing/2014/main" id="{F96B7630-A7CF-304A-98DC-4DD089B9F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497" y="3446321"/>
              <a:ext cx="193643" cy="178144"/>
            </a:xfrm>
            <a:custGeom>
              <a:avLst/>
              <a:gdLst>
                <a:gd name="T0" fmla="*/ 2147483646 w 298"/>
                <a:gd name="T1" fmla="*/ 2147483646 h 270"/>
                <a:gd name="T2" fmla="*/ 2147483646 w 298"/>
                <a:gd name="T3" fmla="*/ 2147483646 h 270"/>
                <a:gd name="T4" fmla="*/ 0 w 298"/>
                <a:gd name="T5" fmla="*/ 2147483646 h 270"/>
                <a:gd name="T6" fmla="*/ 2147483646 w 298"/>
                <a:gd name="T7" fmla="*/ 2147483646 h 270"/>
                <a:gd name="T8" fmla="*/ 2147483646 w 298"/>
                <a:gd name="T9" fmla="*/ 2147483646 h 270"/>
                <a:gd name="T10" fmla="*/ 2147483646 w 298"/>
                <a:gd name="T11" fmla="*/ 2147483646 h 270"/>
                <a:gd name="T12" fmla="*/ 2147483646 w 298"/>
                <a:gd name="T13" fmla="*/ 2147483646 h 2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98" h="270">
                  <a:moveTo>
                    <a:pt x="194" y="18"/>
                  </a:moveTo>
                  <a:lnTo>
                    <a:pt x="194" y="18"/>
                  </a:lnTo>
                  <a:cubicBezTo>
                    <a:pt x="0" y="130"/>
                    <a:pt x="0" y="130"/>
                    <a:pt x="0" y="130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251" y="130"/>
                    <a:pt x="251" y="130"/>
                    <a:pt x="251" y="130"/>
                  </a:cubicBezTo>
                  <a:cubicBezTo>
                    <a:pt x="288" y="111"/>
                    <a:pt x="297" y="75"/>
                    <a:pt x="278" y="47"/>
                  </a:cubicBezTo>
                  <a:cubicBezTo>
                    <a:pt x="260" y="9"/>
                    <a:pt x="223" y="0"/>
                    <a:pt x="194" y="18"/>
                  </a:cubicBezTo>
                </a:path>
              </a:pathLst>
            </a:custGeom>
            <a:solidFill>
              <a:srgbClr val="95D3D8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75200671-AF9B-5148-8B73-B69EDE8C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463" y="2849914"/>
              <a:ext cx="216874" cy="139417"/>
            </a:xfrm>
            <a:custGeom>
              <a:avLst/>
              <a:gdLst>
                <a:gd name="T0" fmla="*/ 2147483646 w 325"/>
                <a:gd name="T1" fmla="*/ 2147483646 h 224"/>
                <a:gd name="T2" fmla="*/ 2147483646 w 325"/>
                <a:gd name="T3" fmla="*/ 2147483646 h 224"/>
                <a:gd name="T4" fmla="*/ 0 w 325"/>
                <a:gd name="T5" fmla="*/ 2147483646 h 224"/>
                <a:gd name="T6" fmla="*/ 2147483646 w 325"/>
                <a:gd name="T7" fmla="*/ 2147483646 h 224"/>
                <a:gd name="T8" fmla="*/ 2147483646 w 325"/>
                <a:gd name="T9" fmla="*/ 2147483646 h 224"/>
                <a:gd name="T10" fmla="*/ 2147483646 w 325"/>
                <a:gd name="T11" fmla="*/ 2147483646 h 224"/>
                <a:gd name="T12" fmla="*/ 2147483646 w 325"/>
                <a:gd name="T13" fmla="*/ 2147483646 h 2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5" h="224">
                  <a:moveTo>
                    <a:pt x="222" y="20"/>
                  </a:moveTo>
                  <a:lnTo>
                    <a:pt x="222" y="20"/>
                  </a:lnTo>
                  <a:cubicBezTo>
                    <a:pt x="0" y="148"/>
                    <a:pt x="0" y="148"/>
                    <a:pt x="0" y="148"/>
                  </a:cubicBezTo>
                  <a:cubicBezTo>
                    <a:pt x="121" y="223"/>
                    <a:pt x="121" y="223"/>
                    <a:pt x="121" y="223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315" y="111"/>
                    <a:pt x="324" y="75"/>
                    <a:pt x="306" y="47"/>
                  </a:cubicBezTo>
                  <a:cubicBezTo>
                    <a:pt x="287" y="9"/>
                    <a:pt x="249" y="0"/>
                    <a:pt x="222" y="20"/>
                  </a:cubicBezTo>
                </a:path>
              </a:pathLst>
            </a:custGeom>
            <a:solidFill>
              <a:srgbClr val="95D3D8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  <p:sp>
          <p:nvSpPr>
            <p:cNvPr id="16" name="Freeform 102">
              <a:extLst>
                <a:ext uri="{FF2B5EF4-FFF2-40B4-BE49-F238E27FC236}">
                  <a16:creationId xmlns:a16="http://schemas.microsoft.com/office/drawing/2014/main" id="{1BF9E5D5-A3BB-714D-87AC-CDD0211DF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859" y="2687260"/>
              <a:ext cx="224621" cy="139417"/>
            </a:xfrm>
            <a:custGeom>
              <a:avLst/>
              <a:gdLst>
                <a:gd name="T0" fmla="*/ 2147483646 w 343"/>
                <a:gd name="T1" fmla="*/ 2147483646 h 222"/>
                <a:gd name="T2" fmla="*/ 2147483646 w 343"/>
                <a:gd name="T3" fmla="*/ 2147483646 h 222"/>
                <a:gd name="T4" fmla="*/ 2147483646 w 343"/>
                <a:gd name="T5" fmla="*/ 2147483646 h 222"/>
                <a:gd name="T6" fmla="*/ 2147483646 w 343"/>
                <a:gd name="T7" fmla="*/ 2147483646 h 222"/>
                <a:gd name="T8" fmla="*/ 0 w 343"/>
                <a:gd name="T9" fmla="*/ 2147483646 h 222"/>
                <a:gd name="T10" fmla="*/ 2147483646 w 343"/>
                <a:gd name="T11" fmla="*/ 2147483646 h 222"/>
                <a:gd name="T12" fmla="*/ 2147483646 w 343"/>
                <a:gd name="T13" fmla="*/ 2147483646 h 2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3" h="222">
                  <a:moveTo>
                    <a:pt x="296" y="121"/>
                  </a:moveTo>
                  <a:lnTo>
                    <a:pt x="296" y="121"/>
                  </a:lnTo>
                  <a:cubicBezTo>
                    <a:pt x="333" y="101"/>
                    <a:pt x="342" y="64"/>
                    <a:pt x="324" y="37"/>
                  </a:cubicBezTo>
                  <a:cubicBezTo>
                    <a:pt x="305" y="9"/>
                    <a:pt x="269" y="0"/>
                    <a:pt x="241" y="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121" y="221"/>
                    <a:pt x="121" y="221"/>
                    <a:pt x="121" y="221"/>
                  </a:cubicBezTo>
                  <a:lnTo>
                    <a:pt x="296" y="121"/>
                  </a:lnTo>
                </a:path>
              </a:pathLst>
            </a:custGeom>
            <a:solidFill>
              <a:srgbClr val="95D3D8"/>
            </a:solidFill>
            <a:ln>
              <a:noFill/>
            </a:ln>
          </p:spPr>
          <p:txBody>
            <a:bodyPr wrap="none" lIns="34291" tIns="17144" rIns="34291" bIns="17144" anchor="ctr"/>
            <a:lstStyle/>
            <a:p>
              <a:endParaRPr lang="en-US" sz="831"/>
            </a:p>
          </p:txBody>
        </p:sp>
      </p:grpSp>
    </p:spTree>
    <p:extLst>
      <p:ext uri="{BB962C8B-B14F-4D97-AF65-F5344CB8AC3E}">
        <p14:creationId xmlns:p14="http://schemas.microsoft.com/office/powerpoint/2010/main" val="7545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81 -0.05694 L 0.95222 -0.3858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14" y="-1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45D04-C573-5949-9F19-8CAA61F1FEE9}"/>
              </a:ext>
            </a:extLst>
          </p:cNvPr>
          <p:cNvSpPr txBox="1"/>
          <p:nvPr/>
        </p:nvSpPr>
        <p:spPr>
          <a:xfrm>
            <a:off x="3414620" y="2790218"/>
            <a:ext cx="9072164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Flights without incident</a:t>
            </a:r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20" y="1796526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1531" y="372197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804" y="942860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212" y="5232580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73" y="5165602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620" y="4269177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89504-7C1E-D344-8C4E-539E5E1A5E6A}"/>
              </a:ext>
            </a:extLst>
          </p:cNvPr>
          <p:cNvSpPr txBox="1"/>
          <p:nvPr/>
        </p:nvSpPr>
        <p:spPr>
          <a:xfrm>
            <a:off x="454214" y="2759439"/>
            <a:ext cx="328410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99.9%</a:t>
            </a:r>
          </a:p>
        </p:txBody>
      </p:sp>
    </p:spTree>
    <p:extLst>
      <p:ext uri="{BB962C8B-B14F-4D97-AF65-F5344CB8AC3E}">
        <p14:creationId xmlns:p14="http://schemas.microsoft.com/office/powerpoint/2010/main" val="97566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112" y="-3421863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828" y="49648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804" y="182505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765" y="5354262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73" y="5410308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41" y="5189983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94F0C82-D3C2-C248-99FE-CB5E0FE78523}"/>
              </a:ext>
            </a:extLst>
          </p:cNvPr>
          <p:cNvSpPr/>
          <p:nvPr/>
        </p:nvSpPr>
        <p:spPr>
          <a:xfrm>
            <a:off x="4049749" y="1933547"/>
            <a:ext cx="3211413" cy="2568819"/>
          </a:xfrm>
          <a:prstGeom prst="roundRect">
            <a:avLst/>
          </a:prstGeom>
          <a:solidFill>
            <a:srgbClr val="60D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CB081B-A34A-284D-9183-12FE4D795040}"/>
              </a:ext>
            </a:extLst>
          </p:cNvPr>
          <p:cNvSpPr txBox="1"/>
          <p:nvPr/>
        </p:nvSpPr>
        <p:spPr>
          <a:xfrm>
            <a:off x="6789914" y="1808423"/>
            <a:ext cx="4221158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AEE6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580K</a:t>
            </a:r>
            <a:r>
              <a:rPr lang="en-US" sz="7200" dirty="0">
                <a:solidFill>
                  <a:srgbClr val="FAEE6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US" sz="5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Auto</a:t>
            </a:r>
            <a:r>
              <a:rPr lang="en-US" sz="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US" sz="5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Fatalities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A64B4A-DF2A-9243-8457-4424847BCB40}"/>
              </a:ext>
            </a:extLst>
          </p:cNvPr>
          <p:cNvSpPr txBox="1"/>
          <p:nvPr/>
        </p:nvSpPr>
        <p:spPr>
          <a:xfrm>
            <a:off x="677468" y="1786795"/>
            <a:ext cx="3605091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AEE6B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3K</a:t>
            </a:r>
            <a:r>
              <a:rPr lang="en-US" sz="7200" dirty="0">
                <a:solidFill>
                  <a:srgbClr val="FAEE6B"/>
                </a:solidFill>
                <a:latin typeface="Andale Mono" panose="020B05090000000000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algn="ctr"/>
            <a:r>
              <a:rPr lang="en-US" sz="5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Air </a:t>
            </a:r>
          </a:p>
          <a:p>
            <a:pPr algn="ctr"/>
            <a:r>
              <a:rPr lang="en-US" sz="5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Lato" panose="020F0502020204030203" pitchFamily="34" charset="0"/>
              </a:rPr>
              <a:t>Fatalities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A575BC-E8A8-7E43-8982-0CB130439D8C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2133607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E3457E-D12E-1940-AA4F-1B421E94D8ED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2353529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1F7EB8-190B-8A44-90BA-EA01D16F8534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2576636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DA3487-58B7-2F49-A128-12ED2CF322C2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2796555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9BC349-8527-294A-93E1-722825F6EBA9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3019662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874F26-ABD4-6544-A719-401FBC41944E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3239584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C9EBA8-D55B-604C-BAE0-F3562B2A725A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3462692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01BA06A-5A66-D443-9989-5A944053FBEC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3682610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CD14F2-FCFA-D349-BF76-E4B32D872CA0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3905717"/>
            <a:ext cx="962608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304B7B-A801-A048-8EDE-CE80EEE4B8DD}"/>
              </a:ext>
            </a:extLst>
          </p:cNvPr>
          <p:cNvSpPr>
            <a:spLocks noChangeAspect="1"/>
          </p:cNvSpPr>
          <p:nvPr/>
        </p:nvSpPr>
        <p:spPr bwMode="auto">
          <a:xfrm>
            <a:off x="4439480" y="4125639"/>
            <a:ext cx="962608" cy="146613"/>
          </a:xfrm>
          <a:prstGeom prst="rect">
            <a:avLst/>
          </a:prstGeom>
          <a:solidFill>
            <a:srgbClr val="4452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DF5C32-95EE-1C4C-8182-8D897DBB46C0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2133607"/>
            <a:ext cx="962614" cy="14661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27CA45-4E9B-1A48-9379-6F0D6203FA2F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2353529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F132533-3579-E447-8E04-0C928460E95A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2576636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2779A0-690C-074D-8320-9DA12F80A3A3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2796555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65EFC1-B9EE-4F4D-A71D-1BEE29883107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3019662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D9ADCD-ADF3-9A46-A527-C1BBDABE438E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3239584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51A4C8-2C37-5042-8EDF-676326B1A2A0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3462692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D91847-4538-004A-8F3E-D3AC99B22DA7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3682610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302F490-BD0A-7D4F-B0BB-A00B1D445C18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3905717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73C38-3753-0F48-9325-B9178625BC39}"/>
              </a:ext>
            </a:extLst>
          </p:cNvPr>
          <p:cNvSpPr>
            <a:spLocks noChangeAspect="1"/>
          </p:cNvSpPr>
          <p:nvPr/>
        </p:nvSpPr>
        <p:spPr bwMode="auto">
          <a:xfrm>
            <a:off x="5917999" y="4125639"/>
            <a:ext cx="962614" cy="146613"/>
          </a:xfrm>
          <a:prstGeom prst="rect">
            <a:avLst/>
          </a:prstGeom>
          <a:solidFill>
            <a:srgbClr val="D03B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828361">
              <a:defRPr/>
            </a:pPr>
            <a:endParaRPr lang="en-US" sz="3600" kern="0" dirty="0">
              <a:solidFill>
                <a:prstClr val="white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174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112" y="-3421863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7" y="160425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867" y="-32781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643" y="579324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8818" y="3952211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9" y="555409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5854B8-5BFF-504E-B916-CFE69C377058}"/>
              </a:ext>
            </a:extLst>
          </p:cNvPr>
          <p:cNvGrpSpPr/>
          <p:nvPr/>
        </p:nvGrpSpPr>
        <p:grpSpPr>
          <a:xfrm>
            <a:off x="1266938" y="160425"/>
            <a:ext cx="9326880" cy="6520539"/>
            <a:chOff x="1266938" y="160425"/>
            <a:chExt cx="9326880" cy="65205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A70828-7A42-9B4B-92CD-535D31CB7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7912" y="871834"/>
              <a:ext cx="9324933" cy="580913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74656E-A0CF-7C41-861D-01B116C0A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938" y="160425"/>
              <a:ext cx="9326880" cy="70794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</p:pic>
      </p:grpSp>
    </p:spTree>
    <p:extLst>
      <p:ext uri="{BB962C8B-B14F-4D97-AF65-F5344CB8AC3E}">
        <p14:creationId xmlns:p14="http://schemas.microsoft.com/office/powerpoint/2010/main" val="3436952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112" y="-3421863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7" y="160425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867" y="-32781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643" y="579324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3118" y="5406787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9" y="3672328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9FB93A-84F5-944D-97DF-3B1579CCBE2F}"/>
              </a:ext>
            </a:extLst>
          </p:cNvPr>
          <p:cNvGrpSpPr/>
          <p:nvPr/>
        </p:nvGrpSpPr>
        <p:grpSpPr>
          <a:xfrm>
            <a:off x="842196" y="635560"/>
            <a:ext cx="10614212" cy="5586880"/>
            <a:chOff x="6184" y="392615"/>
            <a:chExt cx="12192000" cy="56441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3D5993-2023-5F47-8C60-EB807D6B4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4" y="821240"/>
              <a:ext cx="12192000" cy="52155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EEE8C6-06FA-3747-BF03-A2AF47633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" y="392615"/>
              <a:ext cx="12192000" cy="4286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</p:pic>
      </p:grpSp>
    </p:spTree>
    <p:extLst>
      <p:ext uri="{BB962C8B-B14F-4D97-AF65-F5344CB8AC3E}">
        <p14:creationId xmlns:p14="http://schemas.microsoft.com/office/powerpoint/2010/main" val="21505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93">
            <a:extLst>
              <a:ext uri="{FF2B5EF4-FFF2-40B4-BE49-F238E27FC236}">
                <a16:creationId xmlns:a16="http://schemas.microsoft.com/office/drawing/2014/main" id="{B4C66257-A3DA-064B-A16C-298A6C873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112" y="-3421863"/>
            <a:ext cx="3284100" cy="3291841"/>
          </a:xfrm>
          <a:custGeom>
            <a:avLst/>
            <a:gdLst>
              <a:gd name="T0" fmla="*/ 2147483646 w 4997"/>
              <a:gd name="T1" fmla="*/ 2147483646 h 4997"/>
              <a:gd name="T2" fmla="*/ 2147483646 w 4997"/>
              <a:gd name="T3" fmla="*/ 2147483646 h 4997"/>
              <a:gd name="T4" fmla="*/ 2147483646 w 4997"/>
              <a:gd name="T5" fmla="*/ 2147483646 h 4997"/>
              <a:gd name="T6" fmla="*/ 0 w 4997"/>
              <a:gd name="T7" fmla="*/ 2147483646 h 4997"/>
              <a:gd name="T8" fmla="*/ 2147483646 w 4997"/>
              <a:gd name="T9" fmla="*/ 0 h 4997"/>
              <a:gd name="T10" fmla="*/ 2147483646 w 4997"/>
              <a:gd name="T11" fmla="*/ 2147483646 h 499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97" h="4997">
                <a:moveTo>
                  <a:pt x="4996" y="2498"/>
                </a:moveTo>
                <a:lnTo>
                  <a:pt x="4996" y="2498"/>
                </a:lnTo>
                <a:cubicBezTo>
                  <a:pt x="4996" y="3876"/>
                  <a:pt x="3877" y="4996"/>
                  <a:pt x="2498" y="4996"/>
                </a:cubicBezTo>
                <a:cubicBezTo>
                  <a:pt x="1110" y="4996"/>
                  <a:pt x="0" y="3876"/>
                  <a:pt x="0" y="2498"/>
                </a:cubicBezTo>
                <a:cubicBezTo>
                  <a:pt x="0" y="1119"/>
                  <a:pt x="1110" y="0"/>
                  <a:pt x="2498" y="0"/>
                </a:cubicBezTo>
                <a:cubicBezTo>
                  <a:pt x="3877" y="0"/>
                  <a:pt x="4996" y="1119"/>
                  <a:pt x="4996" y="2498"/>
                </a:cubicBezTo>
              </a:path>
            </a:pathLst>
          </a:custGeom>
          <a:solidFill>
            <a:srgbClr val="FAE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34291" tIns="17144" rIns="34291" bIns="17144" anchor="ctr"/>
          <a:lstStyle/>
          <a:p>
            <a:endParaRPr lang="en-US" sz="831" dirty="0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57" y="160425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0759" y="-7251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643" y="579324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3118" y="235490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9" y="5554099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DCE70-3D2A-D14B-8F59-B04E077E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47" y="471250"/>
            <a:ext cx="11133530" cy="5929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90215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6AF05-8435-4C4E-ADF1-0A0A26C27B26}"/>
              </a:ext>
            </a:extLst>
          </p:cNvPr>
          <p:cNvSpPr/>
          <p:nvPr/>
        </p:nvSpPr>
        <p:spPr>
          <a:xfrm>
            <a:off x="735106" y="537882"/>
            <a:ext cx="10614212" cy="5809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D7526B18-5B63-DD4D-A148-2BCA9DAC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428" y="906898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B9A25625-DB2C-0B4A-A3A6-54F67DD4F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504" y="537882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AA9D122E-99B7-9B4E-9677-35BE8696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765" y="5354262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D8DE9FF5-1C18-9042-9618-9E92D507C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73" y="5410308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98C2CAF0-CC26-ED49-BC97-9A09FA5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41" y="5189983"/>
            <a:ext cx="2028937" cy="1087538"/>
          </a:xfrm>
          <a:custGeom>
            <a:avLst/>
            <a:gdLst>
              <a:gd name="T0" fmla="*/ 13499 w 14813"/>
              <a:gd name="T1" fmla="*/ 3719 h 7938"/>
              <a:gd name="T2" fmla="*/ 13499 w 14813"/>
              <a:gd name="T3" fmla="*/ 3719 h 7938"/>
              <a:gd name="T4" fmla="*/ 12874 w 14813"/>
              <a:gd name="T5" fmla="*/ 3876 h 7938"/>
              <a:gd name="T6" fmla="*/ 12874 w 14813"/>
              <a:gd name="T7" fmla="*/ 3782 h 7938"/>
              <a:gd name="T8" fmla="*/ 10718 w 14813"/>
              <a:gd name="T9" fmla="*/ 1657 h 7938"/>
              <a:gd name="T10" fmla="*/ 10499 w 14813"/>
              <a:gd name="T11" fmla="*/ 1657 h 7938"/>
              <a:gd name="T12" fmla="*/ 8499 w 14813"/>
              <a:gd name="T13" fmla="*/ 0 h 7938"/>
              <a:gd name="T14" fmla="*/ 6563 w 14813"/>
              <a:gd name="T15" fmla="*/ 1563 h 7938"/>
              <a:gd name="T16" fmla="*/ 6156 w 14813"/>
              <a:gd name="T17" fmla="*/ 1501 h 7938"/>
              <a:gd name="T18" fmla="*/ 5031 w 14813"/>
              <a:gd name="T19" fmla="*/ 2376 h 7938"/>
              <a:gd name="T20" fmla="*/ 4594 w 14813"/>
              <a:gd name="T21" fmla="*/ 2532 h 7938"/>
              <a:gd name="T22" fmla="*/ 3594 w 14813"/>
              <a:gd name="T23" fmla="*/ 2001 h 7938"/>
              <a:gd name="T24" fmla="*/ 2438 w 14813"/>
              <a:gd name="T25" fmla="*/ 3157 h 7938"/>
              <a:gd name="T26" fmla="*/ 2438 w 14813"/>
              <a:gd name="T27" fmla="*/ 3313 h 7938"/>
              <a:gd name="T28" fmla="*/ 1688 w 14813"/>
              <a:gd name="T29" fmla="*/ 4031 h 7938"/>
              <a:gd name="T30" fmla="*/ 1188 w 14813"/>
              <a:gd name="T31" fmla="*/ 3938 h 7938"/>
              <a:gd name="T32" fmla="*/ 0 w 14813"/>
              <a:gd name="T33" fmla="*/ 5093 h 7938"/>
              <a:gd name="T34" fmla="*/ 1156 w 14813"/>
              <a:gd name="T35" fmla="*/ 6281 h 7938"/>
              <a:gd name="T36" fmla="*/ 2281 w 14813"/>
              <a:gd name="T37" fmla="*/ 7125 h 7938"/>
              <a:gd name="T38" fmla="*/ 3125 w 14813"/>
              <a:gd name="T39" fmla="*/ 6781 h 7938"/>
              <a:gd name="T40" fmla="*/ 4719 w 14813"/>
              <a:gd name="T41" fmla="*/ 7656 h 7938"/>
              <a:gd name="T42" fmla="*/ 6000 w 14813"/>
              <a:gd name="T43" fmla="*/ 7156 h 7938"/>
              <a:gd name="T44" fmla="*/ 7624 w 14813"/>
              <a:gd name="T45" fmla="*/ 7937 h 7938"/>
              <a:gd name="T46" fmla="*/ 9405 w 14813"/>
              <a:gd name="T47" fmla="*/ 6937 h 7938"/>
              <a:gd name="T48" fmla="*/ 10937 w 14813"/>
              <a:gd name="T49" fmla="*/ 7812 h 7938"/>
              <a:gd name="T50" fmla="*/ 12718 w 14813"/>
              <a:gd name="T51" fmla="*/ 6093 h 7938"/>
              <a:gd name="T52" fmla="*/ 13499 w 14813"/>
              <a:gd name="T53" fmla="*/ 6343 h 7938"/>
              <a:gd name="T54" fmla="*/ 14812 w 14813"/>
              <a:gd name="T55" fmla="*/ 5031 h 7938"/>
              <a:gd name="T56" fmla="*/ 13499 w 14813"/>
              <a:gd name="T57" fmla="*/ 3719 h 7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813" h="7938">
                <a:moveTo>
                  <a:pt x="13499" y="3719"/>
                </a:moveTo>
                <a:lnTo>
                  <a:pt x="13499" y="3719"/>
                </a:lnTo>
                <a:cubicBezTo>
                  <a:pt x="13280" y="3719"/>
                  <a:pt x="13062" y="3782"/>
                  <a:pt x="12874" y="3876"/>
                </a:cubicBezTo>
                <a:cubicBezTo>
                  <a:pt x="12874" y="3844"/>
                  <a:pt x="12874" y="3813"/>
                  <a:pt x="12874" y="3782"/>
                </a:cubicBezTo>
                <a:cubicBezTo>
                  <a:pt x="12874" y="2594"/>
                  <a:pt x="11905" y="1657"/>
                  <a:pt x="10718" y="1657"/>
                </a:cubicBezTo>
                <a:cubicBezTo>
                  <a:pt x="10655" y="1657"/>
                  <a:pt x="10561" y="1657"/>
                  <a:pt x="10499" y="1657"/>
                </a:cubicBezTo>
                <a:cubicBezTo>
                  <a:pt x="10343" y="719"/>
                  <a:pt x="9499" y="0"/>
                  <a:pt x="8499" y="0"/>
                </a:cubicBezTo>
                <a:cubicBezTo>
                  <a:pt x="7562" y="0"/>
                  <a:pt x="6750" y="657"/>
                  <a:pt x="6563" y="1563"/>
                </a:cubicBezTo>
                <a:cubicBezTo>
                  <a:pt x="6438" y="1532"/>
                  <a:pt x="6313" y="1501"/>
                  <a:pt x="6156" y="1501"/>
                </a:cubicBezTo>
                <a:cubicBezTo>
                  <a:pt x="5625" y="1501"/>
                  <a:pt x="5156" y="1876"/>
                  <a:pt x="5031" y="2376"/>
                </a:cubicBezTo>
                <a:cubicBezTo>
                  <a:pt x="4875" y="2407"/>
                  <a:pt x="4719" y="2469"/>
                  <a:pt x="4594" y="2532"/>
                </a:cubicBezTo>
                <a:cubicBezTo>
                  <a:pt x="4375" y="2219"/>
                  <a:pt x="4031" y="2001"/>
                  <a:pt x="3594" y="2001"/>
                </a:cubicBezTo>
                <a:cubicBezTo>
                  <a:pt x="2969" y="2001"/>
                  <a:pt x="2438" y="2532"/>
                  <a:pt x="2438" y="3157"/>
                </a:cubicBezTo>
                <a:cubicBezTo>
                  <a:pt x="2438" y="3219"/>
                  <a:pt x="2438" y="3282"/>
                  <a:pt x="2438" y="3313"/>
                </a:cubicBezTo>
                <a:cubicBezTo>
                  <a:pt x="2125" y="3469"/>
                  <a:pt x="1844" y="3719"/>
                  <a:pt x="1688" y="4031"/>
                </a:cubicBezTo>
                <a:cubicBezTo>
                  <a:pt x="1531" y="3969"/>
                  <a:pt x="1375" y="3938"/>
                  <a:pt x="1188" y="3938"/>
                </a:cubicBezTo>
                <a:cubicBezTo>
                  <a:pt x="531" y="3938"/>
                  <a:pt x="0" y="4468"/>
                  <a:pt x="0" y="5093"/>
                </a:cubicBezTo>
                <a:cubicBezTo>
                  <a:pt x="0" y="5750"/>
                  <a:pt x="531" y="6281"/>
                  <a:pt x="1156" y="6281"/>
                </a:cubicBezTo>
                <a:cubicBezTo>
                  <a:pt x="1313" y="6750"/>
                  <a:pt x="1750" y="7125"/>
                  <a:pt x="2281" y="7125"/>
                </a:cubicBezTo>
                <a:cubicBezTo>
                  <a:pt x="2625" y="7125"/>
                  <a:pt x="2906" y="6968"/>
                  <a:pt x="3125" y="6781"/>
                </a:cubicBezTo>
                <a:cubicBezTo>
                  <a:pt x="3438" y="7312"/>
                  <a:pt x="4031" y="7656"/>
                  <a:pt x="4719" y="7656"/>
                </a:cubicBezTo>
                <a:cubicBezTo>
                  <a:pt x="5219" y="7656"/>
                  <a:pt x="5656" y="7468"/>
                  <a:pt x="6000" y="7156"/>
                </a:cubicBezTo>
                <a:cubicBezTo>
                  <a:pt x="6375" y="7625"/>
                  <a:pt x="6969" y="7937"/>
                  <a:pt x="7624" y="7937"/>
                </a:cubicBezTo>
                <a:cubicBezTo>
                  <a:pt x="8374" y="7937"/>
                  <a:pt x="9030" y="7531"/>
                  <a:pt x="9405" y="6937"/>
                </a:cubicBezTo>
                <a:cubicBezTo>
                  <a:pt x="9718" y="7468"/>
                  <a:pt x="10280" y="7812"/>
                  <a:pt x="10937" y="7812"/>
                </a:cubicBezTo>
                <a:cubicBezTo>
                  <a:pt x="11905" y="7812"/>
                  <a:pt x="12687" y="7062"/>
                  <a:pt x="12718" y="6093"/>
                </a:cubicBezTo>
                <a:cubicBezTo>
                  <a:pt x="12937" y="6250"/>
                  <a:pt x="13218" y="6343"/>
                  <a:pt x="13499" y="6343"/>
                </a:cubicBezTo>
                <a:cubicBezTo>
                  <a:pt x="14218" y="6343"/>
                  <a:pt x="14812" y="5750"/>
                  <a:pt x="14812" y="5031"/>
                </a:cubicBezTo>
                <a:cubicBezTo>
                  <a:pt x="14812" y="4312"/>
                  <a:pt x="14218" y="3719"/>
                  <a:pt x="13499" y="3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4" tIns="121891" rIns="243784" bIns="121891" anchor="ctr"/>
          <a:lstStyle/>
          <a:p>
            <a:pPr defTabSz="1828361"/>
            <a:endParaRPr lang="en-US" sz="3600" kern="0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F62159-673C-564E-BC47-98B76E585DA9}"/>
              </a:ext>
            </a:extLst>
          </p:cNvPr>
          <p:cNvSpPr txBox="1"/>
          <p:nvPr/>
        </p:nvSpPr>
        <p:spPr>
          <a:xfrm>
            <a:off x="71297" y="2562700"/>
            <a:ext cx="11941829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“Flying is</a:t>
            </a:r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600" dirty="0">
                <a:solidFill>
                  <a:srgbClr val="FAEE6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far safer </a:t>
            </a:r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 driving.”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-USA Today</a:t>
            </a:r>
          </a:p>
        </p:txBody>
      </p:sp>
    </p:spTree>
    <p:extLst>
      <p:ext uri="{BB962C8B-B14F-4D97-AF65-F5344CB8AC3E}">
        <p14:creationId xmlns:p14="http://schemas.microsoft.com/office/powerpoint/2010/main" val="803339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28</Words>
  <Application>Microsoft Macintosh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Andale Mono</vt:lpstr>
      <vt:lpstr>Arial</vt:lpstr>
      <vt:lpstr>Calibri</vt:lpstr>
      <vt:lpstr>Calibri Light</vt:lpstr>
      <vt:lpstr>Cambria Math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Dianna Sinicrope</dc:creator>
  <cp:lastModifiedBy>Dianna Sinicrope</cp:lastModifiedBy>
  <cp:revision>14</cp:revision>
  <dcterms:created xsi:type="dcterms:W3CDTF">2020-02-28T19:47:19Z</dcterms:created>
  <dcterms:modified xsi:type="dcterms:W3CDTF">2020-02-28T20:58:48Z</dcterms:modified>
</cp:coreProperties>
</file>